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15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#144E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12 – 16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S2-2103077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12 – 16 April,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reply on PWS to SA1 and SA indicating SA2 is not impacted by stage 2 work on PWS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CRs to 23.501 and 2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postponed on “Interface between AAA-S and SNPN”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postponed on “Updating the CH lists for SNPN selection” as waiting for LS reply from CT1 and 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CRs postponed on handling of SUCI/SUPI format for AUSF/UDM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postponed topics and any remaining open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197864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agreed to 23.501 on QoS mapping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any remaining open issue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agreed to 23.501, 2 CRs agreed to 23.228 and 1 CR agreed to 23.167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any remaining open issue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CRs agreed to 23.501, 1 CR agreed to 23.502 and 1 CR agreed to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postponed on handling of AUSF/UDM selection for an Onboarding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TBD whether to document registration procedure as part of existing procedure or separately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Editor’s notes, complete changes to e.g. 23.502 and resolve remaining open issues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498865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SA2#144E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1, 3 and 4; </a:t>
            </a:r>
            <a:br>
              <a:rPr lang="en-US" sz="1050" dirty="0"/>
            </a:br>
            <a:r>
              <a:rPr lang="en-US" sz="1050" dirty="0"/>
              <a:t>new RRC indication for solutions related to Key issues 4 and additional NGAP impacts for solutions related to Key issue 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…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...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Whether AUSF or separate NF is to interact with AAA-S using non-SBI protocol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KI#4: Selection of CP vs UP provisioning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(SA2#145E)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and complete the normative work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the normative work at SA2#145e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SA#92e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SA#91-e: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</a:t>
            </a:r>
            <a:r>
              <a:rPr lang="en-US" altLang="zh-CN" sz="1200" kern="0" dirty="0" err="1"/>
              <a:t>xyz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</a:t>
            </a:r>
            <a:r>
              <a:rPr lang="en-US" altLang="zh-CN" sz="1200" kern="0" dirty="0" err="1"/>
              <a:t>xyz</a:t>
            </a:r>
            <a:r>
              <a:rPr lang="en-US" altLang="zh-CN" sz="12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x CRs agreed to TS 23.502 related to </a:t>
            </a:r>
            <a:r>
              <a:rPr lang="en-US" altLang="zh-CN" sz="1200" kern="0" dirty="0" err="1"/>
              <a:t>KI#y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…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…</a:t>
            </a:r>
            <a:endParaRPr lang="en-US" sz="11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including addressing any issues and questions raised by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81892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7BD4B12-045E-48B7-B2EC-C72D4D3A3A8D}"/>
              </a:ext>
            </a:extLst>
          </p:cNvPr>
          <p:cNvSpPr txBox="1"/>
          <p:nvPr/>
        </p:nvSpPr>
        <p:spPr>
          <a:xfrm rot="1727389">
            <a:off x="6073148" y="2903588"/>
            <a:ext cx="23437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NOT UPDATED</a:t>
            </a:r>
          </a:p>
        </p:txBody>
      </p:sp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23782</TotalTime>
  <Words>578</Words>
  <Application>Microsoft Office PowerPoint</Application>
  <PresentationFormat>On-screen Show (4:3)</PresentationFormat>
  <Paragraphs>90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SA2#144E (1/3)</vt:lpstr>
      <vt:lpstr>eNPN status after SA2#144E (2/3)</vt:lpstr>
      <vt:lpstr>eNPN status after SA2#144E (3/3)</vt:lpstr>
      <vt:lpstr>eNPN Status at SA#92e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1587</cp:revision>
  <dcterms:created xsi:type="dcterms:W3CDTF">2008-08-30T09:32:10Z</dcterms:created>
  <dcterms:modified xsi:type="dcterms:W3CDTF">2021-04-19T18:39:26Z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